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png" ContentType="image/png"/>
  <Override PartName="/ppt/media/image2.png" ContentType="image/png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5" r:id="rId11"/>
    <p:sldMasterId id="2147483666" r:id="rId12"/>
    <p:sldMasterId id="2147483667" r:id="rId13"/>
  </p:sldMasterIdLst>
  <p:notesMasterIdLst>
    <p:notesMasterId r:id="rId14"/>
  </p:notesMasterIdLst>
  <p:sldIdLst>
    <p:sldId id="256" r:id="rId15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notesMaster" Target="notesMasters/notesMaster1.xml"/><Relationship Id="rId15" Type="http://schemas.openxmlformats.org/officeDocument/2006/relationships/slide" Target="slides/slide1.xml"/><Relationship Id="rId1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solidFill>
                  <a:srgbClr val="ffffff"/>
                </a:solidFill>
                <a:latin typeface="Arial"/>
              </a:rPr>
              <a:t>Fai clic per spostare la diapositiva</a:t>
            </a:r>
            <a:endParaRPr b="0" lang="it-IT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it-IT" sz="2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dt" idx="37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ftr" idx="38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93" name="PlaceHolder 6"/>
          <p:cNvSpPr>
            <a:spLocks noGrp="1"/>
          </p:cNvSpPr>
          <p:nvPr>
            <p:ph type="sldNum" idx="39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5028393-4C67-47CB-BEB2-0BA364C0239C}" type="slidenum">
              <a: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rPr>
              <a:t>&lt;numero&gt;</a:t>
            </a:fld>
            <a:endParaRPr b="0" lang="it-IT" sz="1400" spc="-1" strike="noStrike">
              <a:solidFill>
                <a:srgbClr val="ffffff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egnaposto numero diapositiva 6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algn="r">
              <a:lnSpc>
                <a:spcPct val="100000"/>
              </a:lnSpc>
            </a:pPr>
            <a:fld id="{1BC33606-DAE5-4F18-9A07-1DD218BB234F}" type="slidenum">
              <a: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rPr>
              <a:t>&lt;numero&gt;</a:t>
            </a:fld>
            <a:endParaRPr b="0" lang="it-IT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PlaceHolder 1"/>
          <p:cNvSpPr>
            <a:spLocks noGrp="1"/>
          </p:cNvSpPr>
          <p:nvPr>
            <p:ph type="sldImg"/>
          </p:nvPr>
        </p:nvSpPr>
        <p:spPr>
          <a:xfrm>
            <a:off x="217440" y="812880"/>
            <a:ext cx="7124760" cy="4008600"/>
          </a:xfrm>
          <a:prstGeom prst="rect">
            <a:avLst/>
          </a:prstGeom>
          <a:ln w="0">
            <a:noFill/>
          </a:ln>
        </p:spPr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endParaRPr b="0" lang="it-IT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Predefini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D03390-709F-4E4F-BFB1-625800F250E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Layout1-title-Diapositiva-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A964BFF-8BEC-4E07-B104-977D666C25B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Layout2-obj-Titolo-e-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4A7E85ED-F174-40EB-8C69-3C9D543AFAA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Layout3-secHead-Intestazione-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A733E634-EDB1-4AC6-B1C6-8660D60FFF7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Layout4-twoObj-Due-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693AF84E-1F5F-4E41-8133-B7448001DEC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Layout5-twoTxTwoObj-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B4A5017D-C262-40B7-84EE-79084C3D3F7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Layout6-titleOnly-Solo-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35FB2A29-16C9-4E60-AD25-A820D3E03D8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x" preserve="1">
  <p:cSld name="Master1-Layout7-blank-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F2A0C043-8C2A-4E2F-8A4A-E53976CDE27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gli stili del testo dello schema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400" spc="-1" strike="noStrike">
                <a:solidFill>
                  <a:srgbClr val="000000"/>
                </a:solidFill>
                <a:latin typeface="Calibri"/>
              </a:rPr>
              <a:t>Secondo livello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Terzo livello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Quarto livello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Quinto livello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 anchorCtr="1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E11E18C-9183-4C7C-B14D-E0D5DFEED7A4}" type="slidenum">
              <a: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93720" y="378000"/>
            <a:ext cx="3251160" cy="13240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b" anchorCtr="1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lo stile del titolo dello schema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title"/>
          </p:nvPr>
        </p:nvSpPr>
        <p:spPr>
          <a:xfrm>
            <a:off x="4286160" y="816120"/>
            <a:ext cx="5102280" cy="403056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93720" y="1701720"/>
            <a:ext cx="3251160" cy="31510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6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gli stili del testo dello schema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dt" idx="28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ftr" idx="29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 anchorCtr="1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7" name="PlaceHolder 6"/>
          <p:cNvSpPr>
            <a:spLocks noGrp="1"/>
          </p:cNvSpPr>
          <p:nvPr>
            <p:ph type="sldNum" idx="30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439839BE-0B65-47A8-9DCC-39DC0E5F779A}" type="slidenum">
              <a: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/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lo stile del titolo dello schema</a:t>
            </a: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 vert="eaVert">
            <a:normAutofit fontScale="90616"/>
          </a:bodyPr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gli stili del testo dello schema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400" spc="-1" strike="noStrike">
                <a:solidFill>
                  <a:srgbClr val="000000"/>
                </a:solidFill>
                <a:latin typeface="Calibri"/>
              </a:rPr>
              <a:t>Secondo livello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Terzo livello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Quarto livello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Quinto livello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dt" idx="3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ftr" idx="3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 anchorCtr="1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sldNum" idx="3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915C328-13FD-4ECC-B8DA-E9FB210CCB71}" type="slidenum">
              <a: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/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7308720" y="225360"/>
            <a:ext cx="2266920" cy="43894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 anchorCtr="1" vert="eaVert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lo stile del titolo dello schema</a:t>
            </a: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3280" y="225360"/>
            <a:ext cx="6653160" cy="43894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 vert="eaVert">
            <a:normAutofit/>
          </a:bodyPr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gli stili del testo dello schema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400" spc="-1" strike="noStrike">
                <a:solidFill>
                  <a:srgbClr val="000000"/>
                </a:solidFill>
                <a:latin typeface="Calibri"/>
              </a:rPr>
              <a:t>Secondo livello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Terzo livello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Quarto livello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Quinto livello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 idx="34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 idx="35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 anchorCtr="1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 idx="36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75EF238-3E7A-4084-8264-2429C58022EE}" type="slidenum">
              <a: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/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9640" cy="197316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b" anchorCtr="1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it-IT" sz="60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lo stile del titolo dello schema</a:t>
            </a:r>
            <a:endParaRPr b="0" lang="it-IT" sz="6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4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ftr" idx="5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 anchorCtr="1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sldNum" idx="6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9823EB3-2FE3-4628-B8B1-1022F9FBE2B6}" type="slidenum">
              <a: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lo stile del titolo dello schema</a:t>
            </a: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 algn="ctr">
              <a:lnSpc>
                <a:spcPct val="100000"/>
              </a:lnSpc>
              <a:spcBef>
                <a:spcPts val="1414"/>
              </a:spcBef>
              <a:buNone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gli stili del testo dello schema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400" spc="-1" strike="noStrike">
                <a:solidFill>
                  <a:srgbClr val="000000"/>
                </a:solidFill>
                <a:latin typeface="Calibri"/>
              </a:rPr>
              <a:t>Secondo livello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Terzo livello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Quarto livello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Quinto livello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7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8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 anchorCtr="1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9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9B4D970-7C6C-4C73-A0F5-8BBF28F77C80}" type="slidenum">
              <a: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4720" cy="23572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b" anchorCtr="1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it-IT" sz="60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lo stile del titolo dello schema</a:t>
            </a:r>
            <a:endParaRPr b="0" lang="it-IT" sz="6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8694720" cy="12412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898989"/>
                </a:solidFill>
                <a:latin typeface="Arial"/>
                <a:ea typeface="Microsoft YaHei"/>
              </a:rPr>
              <a:t>Fare clic per modificare gli stili del testo dello schema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0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11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 anchorCtr="1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sldNum" idx="12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35D4DF5-0B87-4B0B-9A14-C4151CA66E80}" type="slidenum">
              <a: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lo stile del titolo dello schema</a:t>
            </a: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title"/>
          </p:nvPr>
        </p:nvSpPr>
        <p:spPr>
          <a:xfrm>
            <a:off x="503280" y="1327320"/>
            <a:ext cx="4459320" cy="32878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 fontScale="96604" lnSpcReduction="10000"/>
          </a:bodyPr>
          <a:p>
            <a:pPr indent="0" algn="ctr">
              <a:lnSpc>
                <a:spcPct val="100000"/>
              </a:lnSpc>
              <a:spcBef>
                <a:spcPts val="1414"/>
              </a:spcBef>
              <a:buNone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gli stili del testo dello schema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400" spc="-1" strike="noStrike">
                <a:solidFill>
                  <a:srgbClr val="000000"/>
                </a:solidFill>
                <a:latin typeface="Calibri"/>
              </a:rPr>
              <a:t>Secondo livello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Terzo livello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Quarto livello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Quinto livello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title"/>
          </p:nvPr>
        </p:nvSpPr>
        <p:spPr>
          <a:xfrm>
            <a:off x="5114880" y="1327320"/>
            <a:ext cx="4460760" cy="32878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 fontScale="96604" lnSpcReduction="10000"/>
          </a:bodyPr>
          <a:p>
            <a:pPr indent="0" algn="ctr">
              <a:lnSpc>
                <a:spcPct val="100000"/>
              </a:lnSpc>
              <a:spcBef>
                <a:spcPts val="1414"/>
              </a:spcBef>
              <a:buNone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gli stili del testo dello schema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400" spc="-1" strike="noStrike">
                <a:solidFill>
                  <a:srgbClr val="000000"/>
                </a:solidFill>
                <a:latin typeface="Calibri"/>
              </a:rPr>
              <a:t>Secondo livello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Terzo livello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Quarto livello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Quinto livello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dt" idx="13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ftr" idx="14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 anchorCtr="1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sldNum" idx="15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46604D29-CA5D-4AC2-A782-00214A0D9885}" type="slidenum">
              <a: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93720" y="301680"/>
            <a:ext cx="8694720" cy="109692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lo stile del titolo dello schema</a:t>
            </a: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93720" y="1390680"/>
            <a:ext cx="4265640" cy="68112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b">
            <a:normAutofit fontScale="93740"/>
          </a:bodyPr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it-IT" sz="24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gli stili del testo dello schema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title"/>
          </p:nvPr>
        </p:nvSpPr>
        <p:spPr>
          <a:xfrm>
            <a:off x="693720" y="2071800"/>
            <a:ext cx="4265640" cy="304632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 fontScale="87285" lnSpcReduction="20000"/>
          </a:bodyPr>
          <a:p>
            <a:pPr indent="0" algn="ctr">
              <a:lnSpc>
                <a:spcPct val="100000"/>
              </a:lnSpc>
              <a:spcBef>
                <a:spcPts val="1414"/>
              </a:spcBef>
              <a:buNone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gli stili del testo dello schema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400" spc="-1" strike="noStrike">
                <a:solidFill>
                  <a:srgbClr val="000000"/>
                </a:solidFill>
                <a:latin typeface="Calibri"/>
              </a:rPr>
              <a:t>Secondo livello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Terzo livello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Quarto livello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Quinto livello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5103720" y="1390680"/>
            <a:ext cx="4284720" cy="68112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b">
            <a:normAutofit fontScale="93740"/>
          </a:bodyPr>
          <a:p>
            <a:pPr indent="0">
              <a:lnSpc>
                <a:spcPct val="100000"/>
              </a:lnSpc>
              <a:spcBef>
                <a:spcPts val="1414"/>
              </a:spcBef>
            </a:pPr>
            <a:r>
              <a:rPr b="1" lang="it-IT" sz="24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gli stili del testo dello schema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title"/>
          </p:nvPr>
        </p:nvSpPr>
        <p:spPr>
          <a:xfrm>
            <a:off x="5103720" y="2071800"/>
            <a:ext cx="4284720" cy="304632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 fontScale="87285" lnSpcReduction="10000"/>
          </a:bodyPr>
          <a:p>
            <a:pPr indent="0" algn="ctr">
              <a:lnSpc>
                <a:spcPct val="100000"/>
              </a:lnSpc>
              <a:spcBef>
                <a:spcPts val="1414"/>
              </a:spcBef>
              <a:buNone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gli stili del testo dello schema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400" spc="-1" strike="noStrike">
                <a:solidFill>
                  <a:srgbClr val="000000"/>
                </a:solidFill>
                <a:latin typeface="Calibri"/>
              </a:rPr>
              <a:t>Secondo livello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Terzo livello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Quarto livello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Quinto livello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 type="dt" idx="16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 type="ftr" idx="17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 anchorCtr="1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" name="PlaceHolder 8"/>
          <p:cNvSpPr>
            <a:spLocks noGrp="1"/>
          </p:cNvSpPr>
          <p:nvPr>
            <p:ph type="sldNum" idx="18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3B9D712-65D4-4C5F-A6C4-0A9B259227A2}" type="slidenum">
              <a: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lo stile del titolo dello schema</a:t>
            </a: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dt" idx="19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ftr" idx="20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 anchorCtr="1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sldNum" idx="21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417A407-611B-46BB-81C4-779DD4A67CC3}" type="slidenum">
              <a: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dt" idx="22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ftr" idx="23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 anchorCtr="1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sldNum" idx="24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69DF4E4-E698-4AF7-B6FB-805DCFEA1FE6}" type="slidenum">
              <a: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93720" y="378000"/>
            <a:ext cx="3251160" cy="13240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b" anchorCtr="1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lo stile del titolo dello schema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title"/>
          </p:nvPr>
        </p:nvSpPr>
        <p:spPr>
          <a:xfrm>
            <a:off x="4286160" y="816120"/>
            <a:ext cx="5102280" cy="403056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indent="0" algn="ctr">
              <a:lnSpc>
                <a:spcPct val="100000"/>
              </a:lnSpc>
              <a:spcBef>
                <a:spcPts val="1414"/>
              </a:spcBef>
              <a:buNone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gli stili del testo dello schema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800" spc="-1" strike="noStrike">
                <a:solidFill>
                  <a:srgbClr val="000000"/>
                </a:solidFill>
                <a:latin typeface="Calibri"/>
              </a:rPr>
              <a:t>Secondo livello</a:t>
            </a: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400" spc="-1" strike="noStrike">
                <a:solidFill>
                  <a:srgbClr val="000000"/>
                </a:solidFill>
                <a:latin typeface="Calibri"/>
              </a:rPr>
              <a:t>Terzo livello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Quarto livello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Quinto livello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693720" y="1701720"/>
            <a:ext cx="3251160" cy="31510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600" spc="-1" strike="noStrike">
                <a:solidFill>
                  <a:srgbClr val="000000"/>
                </a:solidFill>
                <a:latin typeface="Arial"/>
                <a:ea typeface="Microsoft YaHei"/>
              </a:rPr>
              <a:t>Fare clic per modificare gli stili del testo dello schema</a:t>
            </a: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dt" idx="25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ftr" idx="26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 anchorCtr="1">
            <a:noAutofit/>
          </a:bodyPr>
          <a:p>
            <a:pPr indent="0">
              <a:buNone/>
            </a:pPr>
            <a:endParaRPr b="0" lang="it-IT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1" name="PlaceHolder 6"/>
          <p:cNvSpPr>
            <a:spLocks noGrp="1"/>
          </p:cNvSpPr>
          <p:nvPr>
            <p:ph type="sldNum" idx="27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A9F91E7-AD3E-4514-B91C-3082835AE970}" type="slidenum">
              <a:rPr b="0" lang="it-IT" sz="1400" spc="-1" strike="noStrike">
                <a:solidFill>
                  <a:srgbClr val="000000"/>
                </a:solidFill>
                <a:latin typeface="Times New Roman"/>
                <a:ea typeface="Segoe UI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/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8.xml"/><Relationship Id="rId6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" descr=""/>
          <p:cNvPicPr/>
          <p:nvPr/>
        </p:nvPicPr>
        <p:blipFill>
          <a:blip r:embed="rId1"/>
          <a:stretch/>
        </p:blipFill>
        <p:spPr>
          <a:xfrm>
            <a:off x="39960" y="329040"/>
            <a:ext cx="10079640" cy="5042880"/>
          </a:xfrm>
          <a:prstGeom prst="rect">
            <a:avLst/>
          </a:prstGeom>
          <a:ln w="12600">
            <a:noFill/>
          </a:ln>
        </p:spPr>
      </p:pic>
      <p:pic>
        <p:nvPicPr>
          <p:cNvPr id="95" name="" descr=""/>
          <p:cNvPicPr/>
          <p:nvPr/>
        </p:nvPicPr>
        <p:blipFill>
          <a:blip r:embed="rId2"/>
          <a:stretch/>
        </p:blipFill>
        <p:spPr>
          <a:xfrm>
            <a:off x="7082280" y="3047400"/>
            <a:ext cx="477720" cy="222480"/>
          </a:xfrm>
          <a:prstGeom prst="rect">
            <a:avLst/>
          </a:prstGeom>
          <a:ln w="12600">
            <a:noFill/>
          </a:ln>
        </p:spPr>
      </p:pic>
      <p:pic>
        <p:nvPicPr>
          <p:cNvPr id="96" name="" descr=""/>
          <p:cNvPicPr/>
          <p:nvPr/>
        </p:nvPicPr>
        <p:blipFill>
          <a:blip r:embed="rId3"/>
          <a:stretch/>
        </p:blipFill>
        <p:spPr>
          <a:xfrm rot="6798000">
            <a:off x="6299640" y="2160000"/>
            <a:ext cx="477720" cy="222480"/>
          </a:xfrm>
          <a:prstGeom prst="rect">
            <a:avLst/>
          </a:prstGeom>
          <a:ln w="12600">
            <a:noFill/>
          </a:ln>
        </p:spPr>
      </p:pic>
      <p:pic>
        <p:nvPicPr>
          <p:cNvPr id="97" name="" descr=""/>
          <p:cNvPicPr/>
          <p:nvPr/>
        </p:nvPicPr>
        <p:blipFill>
          <a:blip r:embed="rId4"/>
          <a:stretch/>
        </p:blipFill>
        <p:spPr>
          <a:xfrm rot="18370200">
            <a:off x="8387640" y="3233160"/>
            <a:ext cx="477720" cy="222480"/>
          </a:xfrm>
          <a:prstGeom prst="rect">
            <a:avLst/>
          </a:prstGeom>
          <a:ln w="12600">
            <a:noFill/>
          </a:ln>
        </p:spPr>
      </p:pic>
    </p:spTree>
  </p:cSld>
  <mc:AlternateContent>
    <mc:Choice Requires="p14">
      <p:transition spd="slow" p14:dur="3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Application>LibreOffice/24.2.4.2$Windows_X86_64 LibreOffice_project/51a6219feb6075d9a4c46691dcfe0cd9c4fff3c2</Application>
  <AppVersion>15.0000</AppVersion>
  <Words>1</Words>
  <Paragraphs>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2026-04-02T10:16:31Z</dcterms:created>
  <dc:creator>PAOLO DE LUCA</dc:creator>
  <dc:description/>
  <dc:language>it-IT</dc:language>
  <cp:lastModifiedBy>Paolo De Luca</cp:lastModifiedBy>
  <dcterms:modified xsi:type="dcterms:W3CDTF">2026-04-02T14:13:12Z</dcterms:modified>
  <cp:revision>1</cp:revision>
  <dc:subject/>
  <dc:title/>
</cp:coreProperties>
</file>