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100" d="100"/>
          <a:sy n="100" d="100"/>
        </p:scale>
        <p:origin x="-293"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11/22/2024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i="1" dirty="0" smtClean="0">
                <a:solidFill>
                  <a:schemeClr val="bg1"/>
                </a:solidFill>
              </a:rPr>
              <a:t>Dati Rete centri antiviolenza città di Napoli Gennaio –</a:t>
            </a:r>
            <a:br>
              <a:rPr lang="it-IT" b="1" i="1" dirty="0" smtClean="0">
                <a:solidFill>
                  <a:schemeClr val="bg1"/>
                </a:solidFill>
              </a:rPr>
            </a:br>
            <a:r>
              <a:rPr lang="it-IT" b="1" i="1" dirty="0" smtClean="0">
                <a:solidFill>
                  <a:schemeClr val="bg1"/>
                </a:solidFill>
              </a:rPr>
              <a:t> 22 Novembre 2024 </a:t>
            </a:r>
            <a:endParaRPr lang="it-IT" b="1" i="1" dirty="0">
              <a:solidFill>
                <a:schemeClr val="bg1"/>
              </a:solidFill>
            </a:endParaRPr>
          </a:p>
        </p:txBody>
      </p:sp>
      <p:sp>
        <p:nvSpPr>
          <p:cNvPr id="3" name="Sottotitolo 2"/>
          <p:cNvSpPr>
            <a:spLocks noGrp="1"/>
          </p:cNvSpPr>
          <p:nvPr>
            <p:ph type="subTitle" idx="1"/>
          </p:nvPr>
        </p:nvSpPr>
        <p:spPr/>
        <p:txBody>
          <a:bodyPr/>
          <a:lstStyle/>
          <a:p>
            <a:endParaRPr lang="it-IT" b="1" i="1" dirty="0" smtClean="0"/>
          </a:p>
          <a:p>
            <a:endParaRPr lang="it-IT" b="1" i="1" dirty="0"/>
          </a:p>
          <a:p>
            <a:r>
              <a:rPr lang="it-IT" b="1" i="1" dirty="0" smtClean="0"/>
              <a:t>A cura della dott.ssa Rosa Di Matteo </a:t>
            </a:r>
          </a:p>
          <a:p>
            <a:r>
              <a:rPr lang="it-IT" b="1" i="1" dirty="0" smtClean="0"/>
              <a:t>Coordinatrice centri antiviolenza </a:t>
            </a:r>
            <a:endParaRPr lang="it-IT" b="1" i="1" dirty="0"/>
          </a:p>
        </p:txBody>
      </p:sp>
    </p:spTree>
    <p:extLst>
      <p:ext uri="{BB962C8B-B14F-4D97-AF65-F5344CB8AC3E}">
        <p14:creationId xmlns:p14="http://schemas.microsoft.com/office/powerpoint/2010/main" val="423971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05854" y="837488"/>
            <a:ext cx="10630967" cy="5383851"/>
          </a:xfrm>
          <a:prstGeom prst="rect">
            <a:avLst/>
          </a:prstGeom>
        </p:spPr>
      </p:pic>
    </p:spTree>
    <p:extLst>
      <p:ext uri="{BB962C8B-B14F-4D97-AF65-F5344CB8AC3E}">
        <p14:creationId xmlns:p14="http://schemas.microsoft.com/office/powerpoint/2010/main" val="308945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28123" y="752031"/>
            <a:ext cx="10859975" cy="5389689"/>
          </a:xfrm>
          <a:prstGeom prst="rect">
            <a:avLst/>
          </a:prstGeom>
        </p:spPr>
      </p:pic>
    </p:spTree>
    <p:extLst>
      <p:ext uri="{BB962C8B-B14F-4D97-AF65-F5344CB8AC3E}">
        <p14:creationId xmlns:p14="http://schemas.microsoft.com/office/powerpoint/2010/main" val="9610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71672" y="769121"/>
            <a:ext cx="10579692" cy="5380219"/>
          </a:xfrm>
          <a:prstGeom prst="rect">
            <a:avLst/>
          </a:prstGeom>
        </p:spPr>
      </p:pic>
    </p:spTree>
    <p:extLst>
      <p:ext uri="{BB962C8B-B14F-4D97-AF65-F5344CB8AC3E}">
        <p14:creationId xmlns:p14="http://schemas.microsoft.com/office/powerpoint/2010/main" val="676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92209" y="598206"/>
            <a:ext cx="11083895" cy="5614587"/>
          </a:xfrm>
          <a:prstGeom prst="rect">
            <a:avLst/>
          </a:prstGeom>
        </p:spPr>
      </p:pic>
    </p:spTree>
    <p:extLst>
      <p:ext uri="{BB962C8B-B14F-4D97-AF65-F5344CB8AC3E}">
        <p14:creationId xmlns:p14="http://schemas.microsoft.com/office/powerpoint/2010/main" val="321841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68681" y="689645"/>
            <a:ext cx="10797540" cy="5292056"/>
          </a:xfrm>
          <a:prstGeom prst="rect">
            <a:avLst/>
          </a:prstGeom>
        </p:spPr>
      </p:pic>
    </p:spTree>
    <p:extLst>
      <p:ext uri="{BB962C8B-B14F-4D97-AF65-F5344CB8AC3E}">
        <p14:creationId xmlns:p14="http://schemas.microsoft.com/office/powerpoint/2010/main" val="1314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59365" y="503988"/>
            <a:ext cx="10844613" cy="5802595"/>
          </a:xfrm>
          <a:prstGeom prst="rect">
            <a:avLst/>
          </a:prstGeom>
        </p:spPr>
      </p:pic>
    </p:spTree>
    <p:extLst>
      <p:ext uri="{BB962C8B-B14F-4D97-AF65-F5344CB8AC3E}">
        <p14:creationId xmlns:p14="http://schemas.microsoft.com/office/powerpoint/2010/main" val="399402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09301" y="615297"/>
            <a:ext cx="10596785" cy="5512037"/>
          </a:xfrm>
          <a:prstGeom prst="rect">
            <a:avLst/>
          </a:prstGeom>
        </p:spPr>
      </p:pic>
    </p:spTree>
    <p:extLst>
      <p:ext uri="{BB962C8B-B14F-4D97-AF65-F5344CB8AC3E}">
        <p14:creationId xmlns:p14="http://schemas.microsoft.com/office/powerpoint/2010/main" val="212972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92208" y="683664"/>
            <a:ext cx="10588239" cy="5452216"/>
          </a:xfrm>
          <a:prstGeom prst="rect">
            <a:avLst/>
          </a:prstGeom>
        </p:spPr>
      </p:pic>
    </p:spTree>
    <p:extLst>
      <p:ext uri="{BB962C8B-B14F-4D97-AF65-F5344CB8AC3E}">
        <p14:creationId xmlns:p14="http://schemas.microsoft.com/office/powerpoint/2010/main" val="19905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5836" y="0"/>
            <a:ext cx="11237719" cy="3777241"/>
          </a:xfrm>
          <a:prstGeom prst="rect">
            <a:avLst/>
          </a:prstGeom>
        </p:spPr>
      </p:pic>
      <p:pic>
        <p:nvPicPr>
          <p:cNvPr id="3" name="Immagine 2"/>
          <p:cNvPicPr>
            <a:picLocks noChangeAspect="1"/>
          </p:cNvPicPr>
          <p:nvPr/>
        </p:nvPicPr>
        <p:blipFill>
          <a:blip r:embed="rId3"/>
          <a:stretch>
            <a:fillRect/>
          </a:stretch>
        </p:blipFill>
        <p:spPr>
          <a:xfrm>
            <a:off x="435836" y="3794333"/>
            <a:ext cx="11237720" cy="3055885"/>
          </a:xfrm>
          <a:prstGeom prst="rect">
            <a:avLst/>
          </a:prstGeom>
        </p:spPr>
      </p:pic>
    </p:spTree>
    <p:extLst>
      <p:ext uri="{BB962C8B-B14F-4D97-AF65-F5344CB8AC3E}">
        <p14:creationId xmlns:p14="http://schemas.microsoft.com/office/powerpoint/2010/main" val="2598067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6506" y="214070"/>
            <a:ext cx="12023933" cy="3315768"/>
          </a:xfrm>
          <a:prstGeom prst="rect">
            <a:avLst/>
          </a:prstGeom>
        </p:spPr>
      </p:pic>
      <p:pic>
        <p:nvPicPr>
          <p:cNvPr id="3" name="Immagine 2"/>
          <p:cNvPicPr>
            <a:picLocks noChangeAspect="1"/>
          </p:cNvPicPr>
          <p:nvPr/>
        </p:nvPicPr>
        <p:blipFill>
          <a:blip r:embed="rId3"/>
          <a:stretch>
            <a:fillRect/>
          </a:stretch>
        </p:blipFill>
        <p:spPr>
          <a:xfrm>
            <a:off x="68366" y="3367042"/>
            <a:ext cx="12023933" cy="3418319"/>
          </a:xfrm>
          <a:prstGeom prst="rect">
            <a:avLst/>
          </a:prstGeom>
        </p:spPr>
      </p:pic>
    </p:spTree>
    <p:extLst>
      <p:ext uri="{BB962C8B-B14F-4D97-AF65-F5344CB8AC3E}">
        <p14:creationId xmlns:p14="http://schemas.microsoft.com/office/powerpoint/2010/main" val="26636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72836" y="532015"/>
            <a:ext cx="10698480" cy="5877098"/>
          </a:xfrm>
          <a:prstGeom prst="rect">
            <a:avLst/>
          </a:prstGeom>
        </p:spPr>
      </p:pic>
    </p:spTree>
    <p:extLst>
      <p:ext uri="{BB962C8B-B14F-4D97-AF65-F5344CB8AC3E}">
        <p14:creationId xmlns:p14="http://schemas.microsoft.com/office/powerpoint/2010/main" val="184531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8187" y="3291532"/>
            <a:ext cx="11955566" cy="3493830"/>
          </a:xfrm>
          <a:prstGeom prst="rect">
            <a:avLst/>
          </a:prstGeom>
        </p:spPr>
      </p:pic>
      <p:pic>
        <p:nvPicPr>
          <p:cNvPr id="3" name="Immagine 2"/>
          <p:cNvPicPr>
            <a:picLocks noChangeAspect="1"/>
          </p:cNvPicPr>
          <p:nvPr/>
        </p:nvPicPr>
        <p:blipFill>
          <a:blip r:embed="rId3"/>
          <a:stretch>
            <a:fillRect/>
          </a:stretch>
        </p:blipFill>
        <p:spPr>
          <a:xfrm>
            <a:off x="449794" y="0"/>
            <a:ext cx="11955566" cy="3291532"/>
          </a:xfrm>
          <a:prstGeom prst="rect">
            <a:avLst/>
          </a:prstGeom>
        </p:spPr>
      </p:pic>
    </p:spTree>
    <p:extLst>
      <p:ext uri="{BB962C8B-B14F-4D97-AF65-F5344CB8AC3E}">
        <p14:creationId xmlns:p14="http://schemas.microsoft.com/office/powerpoint/2010/main" val="130659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tretch>
            <a:fillRect/>
          </a:stretch>
        </p:blipFill>
        <p:spPr>
          <a:xfrm>
            <a:off x="1034041" y="683663"/>
            <a:ext cx="10058401" cy="5691499"/>
          </a:xfrm>
          <a:prstGeom prst="rect">
            <a:avLst/>
          </a:prstGeom>
        </p:spPr>
      </p:pic>
    </p:spTree>
    <p:extLst>
      <p:ext uri="{BB962C8B-B14F-4D97-AF65-F5344CB8AC3E}">
        <p14:creationId xmlns:p14="http://schemas.microsoft.com/office/powerpoint/2010/main" val="12399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4616" y="1607690"/>
            <a:ext cx="8545795" cy="3831818"/>
          </a:xfrm>
          <a:prstGeom prst="rect">
            <a:avLst/>
          </a:prstGeom>
        </p:spPr>
        <p:txBody>
          <a:bodyPr wrap="square">
            <a:spAutoFit/>
          </a:bodyPr>
          <a:lstStyle/>
          <a:p>
            <a:pPr algn="just">
              <a:lnSpc>
                <a:spcPct val="150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Riccardo </a:t>
            </a:r>
            <a:r>
              <a:rPr lang="it-IT" dirty="0" err="1">
                <a:latin typeface="Times New Roman" panose="02020603050405020304" pitchFamily="18" charset="0"/>
                <a:ea typeface="Calibri" panose="020F0502020204030204" pitchFamily="34" charset="0"/>
                <a:cs typeface="Times New Roman" panose="02020603050405020304" pitchFamily="18" charset="0"/>
              </a:rPr>
              <a:t>Iacona</a:t>
            </a:r>
            <a:r>
              <a:rPr lang="it-IT" dirty="0">
                <a:latin typeface="Times New Roman" panose="02020603050405020304" pitchFamily="18" charset="0"/>
                <a:ea typeface="Calibri" panose="020F0502020204030204" pitchFamily="34" charset="0"/>
                <a:cs typeface="Times New Roman" panose="02020603050405020304" pitchFamily="18" charset="0"/>
              </a:rPr>
              <a:t>, giornalista:</a:t>
            </a:r>
            <a:endParaRPr lang="it-IT" sz="1600" dirty="0">
              <a:latin typeface="Times New Roman" panose="02020603050405020304" pitchFamily="18" charset="0"/>
              <a:ea typeface="Calibri" panose="020F0502020204030204" pitchFamily="34" charset="0"/>
            </a:endParaRPr>
          </a:p>
          <a:p>
            <a:pPr algn="just">
              <a:lnSpc>
                <a:spcPct val="150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E' una guerra moderna questa. Non siamo di fronte a un 'Italia in bianco e nero, non ci sono ALIBI, non sono storie di una periferia culturale, economica o morale del paese. Non sono storie lontane da noi. Non sono storie di pazzi. Sono storie nostre, questo ci racconta la storia del loro martirio,… come se fossero state uccise da un solo uomo e tutte per lo tesso motivo: la libertà. Libertà di scegliere, di lasciare, di vivere da sola, voglia di riprendersi la vita in mano, una vita dove lui non è previsto. Sono morte non perché deboli ma perché forti ,sono state uccise quando si sono liberate del loro uomo, sono martiri della libertà!!:</a:t>
            </a:r>
            <a:endParaRPr lang="it-IT" dirty="0"/>
          </a:p>
        </p:txBody>
      </p:sp>
    </p:spTree>
    <p:extLst>
      <p:ext uri="{BB962C8B-B14F-4D97-AF65-F5344CB8AC3E}">
        <p14:creationId xmlns:p14="http://schemas.microsoft.com/office/powerpoint/2010/main" val="7505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00755" y="897308"/>
            <a:ext cx="10810430" cy="5264210"/>
          </a:xfrm>
          <a:prstGeom prst="rect">
            <a:avLst/>
          </a:prstGeom>
        </p:spPr>
      </p:pic>
    </p:spTree>
    <p:extLst>
      <p:ext uri="{BB962C8B-B14F-4D97-AF65-F5344CB8AC3E}">
        <p14:creationId xmlns:p14="http://schemas.microsoft.com/office/powerpoint/2010/main" val="278082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46034" y="709302"/>
            <a:ext cx="10656605" cy="5426579"/>
          </a:xfrm>
          <a:prstGeom prst="rect">
            <a:avLst/>
          </a:prstGeom>
        </p:spPr>
      </p:pic>
    </p:spTree>
    <p:extLst>
      <p:ext uri="{BB962C8B-B14F-4D97-AF65-F5344CB8AC3E}">
        <p14:creationId xmlns:p14="http://schemas.microsoft.com/office/powerpoint/2010/main" val="10683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11850" y="837489"/>
            <a:ext cx="10648060" cy="5289846"/>
          </a:xfrm>
          <a:prstGeom prst="rect">
            <a:avLst/>
          </a:prstGeom>
        </p:spPr>
      </p:pic>
    </p:spTree>
    <p:extLst>
      <p:ext uri="{BB962C8B-B14F-4D97-AF65-F5344CB8AC3E}">
        <p14:creationId xmlns:p14="http://schemas.microsoft.com/office/powerpoint/2010/main" val="90084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64022" y="734939"/>
            <a:ext cx="11049713" cy="5435124"/>
          </a:xfrm>
          <a:prstGeom prst="rect">
            <a:avLst/>
          </a:prstGeom>
        </p:spPr>
      </p:pic>
    </p:spTree>
    <p:extLst>
      <p:ext uri="{BB962C8B-B14F-4D97-AF65-F5344CB8AC3E}">
        <p14:creationId xmlns:p14="http://schemas.microsoft.com/office/powerpoint/2010/main" val="158883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98891" y="702607"/>
            <a:ext cx="10759154" cy="5240994"/>
          </a:xfrm>
          <a:prstGeom prst="rect">
            <a:avLst/>
          </a:prstGeom>
        </p:spPr>
      </p:pic>
    </p:spTree>
    <p:extLst>
      <p:ext uri="{BB962C8B-B14F-4D97-AF65-F5344CB8AC3E}">
        <p14:creationId xmlns:p14="http://schemas.microsoft.com/office/powerpoint/2010/main" val="6456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77779" y="734938"/>
            <a:ext cx="11078684" cy="5512037"/>
          </a:xfrm>
          <a:prstGeom prst="rect">
            <a:avLst/>
          </a:prstGeom>
        </p:spPr>
      </p:pic>
    </p:spTree>
    <p:extLst>
      <p:ext uri="{BB962C8B-B14F-4D97-AF65-F5344CB8AC3E}">
        <p14:creationId xmlns:p14="http://schemas.microsoft.com/office/powerpoint/2010/main" val="362625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23900" y="632390"/>
            <a:ext cx="10966747" cy="5562670"/>
          </a:xfrm>
          <a:prstGeom prst="rect">
            <a:avLst/>
          </a:prstGeom>
        </p:spPr>
      </p:pic>
    </p:spTree>
    <p:extLst>
      <p:ext uri="{BB962C8B-B14F-4D97-AF65-F5344CB8AC3E}">
        <p14:creationId xmlns:p14="http://schemas.microsoft.com/office/powerpoint/2010/main" val="2761746766"/>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84</TotalTime>
  <Words>160</Words>
  <Application>Microsoft Office PowerPoint</Application>
  <PresentationFormat>Widescreen</PresentationFormat>
  <Paragraphs>7</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Calibri</vt:lpstr>
      <vt:lpstr>Century Gothic</vt:lpstr>
      <vt:lpstr>Times New Roman</vt:lpstr>
      <vt:lpstr>Wingdings 3</vt:lpstr>
      <vt:lpstr>Sezione</vt:lpstr>
      <vt:lpstr>Dati Rete centri antiviolenza città di Napoli Gennaio –  22 Novembre 2024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 Rete centri antiviolenza città di Napoli Gennaio –  22 Novembre 2024</dc:title>
  <dc:creator>pc</dc:creator>
  <cp:lastModifiedBy>pc</cp:lastModifiedBy>
  <cp:revision>9</cp:revision>
  <dcterms:created xsi:type="dcterms:W3CDTF">2024-11-22T17:47:44Z</dcterms:created>
  <dcterms:modified xsi:type="dcterms:W3CDTF">2024-11-22T19:14:25Z</dcterms:modified>
</cp:coreProperties>
</file>