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746" autoAdjust="0"/>
  </p:normalViewPr>
  <p:slideViewPr>
    <p:cSldViewPr snapToGrid="0">
      <p:cViewPr varScale="1">
        <p:scale>
          <a:sx n="112" d="100"/>
          <a:sy n="112" d="100"/>
        </p:scale>
        <p:origin x="87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873EE9-2A68-5CD4-2DF3-171097AF0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014B1D3-6FE9-D1F5-53E2-88EF036A9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02AA42-3872-753E-39CF-8518499AD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EEDBF83-363D-FF2B-9EF4-7225CE376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EC6D7E-6564-2EFC-33C2-F63BC4FCC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227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5E34CC-08BD-61A4-950B-1DF11EA1D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E80D0C-ECA7-A949-6124-632490FCB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165AA4-5DE6-C1D4-F6BB-CB48B78CD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AB4198-8673-A340-33E0-C2A80730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B72033-DE6D-D2F8-52AC-319E94D33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95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68F34D-E268-261F-33AD-5107E7A44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5775186-E1EC-36CA-C530-792CDA4BB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8FC41-89D2-4FA2-AF16-A53239A9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D925B9-D7D0-DFB4-5D2D-FADC2C84B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150875-4182-9972-842D-7F6400BB4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704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0B039C-67E7-920F-4BF6-8B00EA8FE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0D0479-DE15-5D6D-88A7-0BA3F1F45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907FF7-BA59-4D3C-23D3-CB8DCF85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799611-86A8-A79B-EEF9-8F9090B54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D9024C-30C8-AB86-7630-E5CF81DF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85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661F8C-8FB8-89EB-BA83-28F0442D5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3A5EA6-FC26-AD1B-4C6D-80D81839B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833F56-A334-3C78-CB5C-372AEB12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58107F-48E6-CA1B-A798-3658F3170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5C1454-2448-CE7D-7551-AB92E9E58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714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5F692F-5CF4-BD8E-0C69-B269F2719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8684FF-7C08-32D5-9C5E-E7AC3CE6C0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377EC5-2CB5-4D97-9FC9-93CEE08D7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797AB4-E73F-4D95-3B8A-C9796FC6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7D329A-62E8-1E5F-C88E-8E70DFD3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305B89-F2E2-EBE2-E470-CB3B92AC7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142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07F7C8-C018-6013-D7E5-E3984870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E0050D-793E-5A6E-2041-95967875F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AF1BE8C-6A83-4D2C-DDD2-25B21AC3C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2BBF837-C717-18F2-02BC-6C2FE10941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F702FD1-3042-6717-BF59-74C14FB40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3BBAC3C-0EE2-B656-06CB-B6ADD3CF0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00F5278-C70B-2994-76FB-0B427AF7A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C3E2446-BD35-5F30-55F4-FC1B4D600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118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950BBA-DEBE-4F3C-A5E3-CFD585B9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CA33C0C-2D40-9B6A-014D-EBC0B95B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76A808D-8710-C6CE-BF0A-FDC3BADC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177B711-5E29-8761-44C1-174F63EB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8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E122883-F7E2-30CE-3196-BBFBF3476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087CAC1-03BC-2681-903B-EDBF95AD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3212DE-EE1D-647C-E9A2-EB2A711C4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349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BF205A-FF4D-7EDC-5A80-6A5024294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0C1A8D-E51A-9FFE-B4DC-16AD86DF4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D675C45-C3E1-6DEA-3286-D48D9D04F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8271A01-C0E4-81F1-CD41-484F1ACF3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5C01A0-4509-317E-9C33-DD950008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8BBA77-B7FA-829C-C781-AC4A65E3B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06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DA3C91-1225-CC4B-5812-052D25FF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5BB9606-FD2A-A657-B996-24A887951B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F51D2D-194E-BFE5-F496-225F660A2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246F840-7AFD-94FA-7425-59CFD8E75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DB0CBDB-AA29-8E2A-1B59-C7A474F5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C5B126-15EA-6DC2-99E9-79CA3282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85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DA59D53-AEF8-1859-6DD2-899B65AA4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7176E67-B567-DB5C-FB25-4D69BBF36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2E7B56-3D90-D740-AD7C-88CC17765D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A96255-CE13-4BFB-B0C7-B8F5A5F36372}" type="datetimeFigureOut">
              <a:rPr lang="it-IT" smtClean="0"/>
              <a:t>12/05/2025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E1688F-A8C1-9B03-1DE1-971D79080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B05FFF-638B-6C67-C81A-7E659AB5B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34A00-38B2-4FEB-A04D-267B975322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03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A49221E-45D3-A3EB-C379-823819A691A3}"/>
              </a:ext>
            </a:extLst>
          </p:cNvPr>
          <p:cNvSpPr txBox="1"/>
          <p:nvPr/>
        </p:nvSpPr>
        <p:spPr>
          <a:xfrm>
            <a:off x="605482" y="671545"/>
            <a:ext cx="5381323" cy="5486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Digita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nel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tuo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browser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l’indirizzo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6376646" y="775655"/>
            <a:ext cx="50073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B0F0"/>
                </a:solidFill>
              </a:rPr>
              <a:t>https://contrassegnih.comune.napoli.it</a:t>
            </a:r>
          </a:p>
          <a:p>
            <a:endParaRPr lang="it-IT" dirty="0"/>
          </a:p>
        </p:txBody>
      </p:sp>
      <p:pic>
        <p:nvPicPr>
          <p:cNvPr id="4" name="Immagine 3" descr="Immagine che contiene testo, schermata, software, Sistema operativo&#10;&#10;Descrizione generata automaticamente">
            <a:extLst>
              <a:ext uri="{FF2B5EF4-FFF2-40B4-BE49-F238E27FC236}">
                <a16:creationId xmlns:a16="http://schemas.microsoft.com/office/drawing/2014/main" id="{44D35D99-9C73-8B1E-9E23-740A6137FD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6646" y="1519098"/>
            <a:ext cx="5007324" cy="228759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5" name="Immagine 4" descr="Immagine che contiene testo, schermata, Carattere, numero&#10;&#10;Descrizione generata automaticamente">
            <a:extLst>
              <a:ext uri="{FF2B5EF4-FFF2-40B4-BE49-F238E27FC236}">
                <a16:creationId xmlns:a16="http://schemas.microsoft.com/office/drawing/2014/main" id="{6CF8F435-95F3-F394-8868-54A15C4127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6646" y="4069364"/>
            <a:ext cx="5007324" cy="22997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AA6F2999-F229-80D6-ABCA-649C81A57044}"/>
              </a:ext>
            </a:extLst>
          </p:cNvPr>
          <p:cNvSpPr/>
          <p:nvPr/>
        </p:nvSpPr>
        <p:spPr>
          <a:xfrm>
            <a:off x="605483" y="2284498"/>
            <a:ext cx="560765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it-IT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Seleziona «</a:t>
            </a:r>
            <a:r>
              <a:rPr lang="it-IT" b="1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Richiesta contrassegno H</a:t>
            </a:r>
            <a:r>
              <a:rPr lang="it-IT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»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B27E2FB-2D82-5653-1FE4-12AAD029EF4D}"/>
              </a:ext>
            </a:extLst>
          </p:cNvPr>
          <p:cNvSpPr txBox="1"/>
          <p:nvPr/>
        </p:nvSpPr>
        <p:spPr>
          <a:xfrm>
            <a:off x="605483" y="4493614"/>
            <a:ext cx="538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Scegli come vuoi accedere al sistema, con le tue credenziali </a:t>
            </a:r>
            <a:r>
              <a:rPr lang="it-IT" b="1" dirty="0">
                <a:solidFill>
                  <a:srgbClr val="00B0F0"/>
                </a:solidFill>
              </a:rPr>
              <a:t>SPID</a:t>
            </a:r>
            <a:r>
              <a:rPr lang="it-IT" dirty="0"/>
              <a:t>, </a:t>
            </a:r>
            <a:r>
              <a:rPr lang="it-IT" b="1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TS-CNS</a:t>
            </a:r>
            <a:r>
              <a:rPr lang="it-IT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it-IT" b="1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CIE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46AFA45D-C96C-6B0E-7116-A092805113BC}"/>
              </a:ext>
            </a:extLst>
          </p:cNvPr>
          <p:cNvSpPr/>
          <p:nvPr/>
        </p:nvSpPr>
        <p:spPr>
          <a:xfrm>
            <a:off x="697230" y="491490"/>
            <a:ext cx="342900" cy="28416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1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B9B67C09-F688-5487-8D2B-DEBA3858317E}"/>
              </a:ext>
            </a:extLst>
          </p:cNvPr>
          <p:cNvSpPr/>
          <p:nvPr/>
        </p:nvSpPr>
        <p:spPr>
          <a:xfrm>
            <a:off x="701040" y="1992630"/>
            <a:ext cx="342900" cy="28416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2</a:t>
            </a:r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2D54F29C-C779-75DF-F17D-84F181BCECAD}"/>
              </a:ext>
            </a:extLst>
          </p:cNvPr>
          <p:cNvSpPr/>
          <p:nvPr/>
        </p:nvSpPr>
        <p:spPr>
          <a:xfrm>
            <a:off x="701040" y="4198620"/>
            <a:ext cx="342900" cy="28416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8811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947C5299-8B32-45C6-769A-33D5DEEEE961}"/>
              </a:ext>
            </a:extLst>
          </p:cNvPr>
          <p:cNvSpPr txBox="1"/>
          <p:nvPr/>
        </p:nvSpPr>
        <p:spPr>
          <a:xfrm>
            <a:off x="559072" y="773658"/>
            <a:ext cx="53340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 vuoi richiedere un Contrassegno H, seleziona il servizio desiderato tra i 4 disponibili:</a:t>
            </a:r>
          </a:p>
          <a:p>
            <a:pPr algn="just"/>
            <a:endParaRPr lang="it-IT" dirty="0"/>
          </a:p>
          <a:p>
            <a:pPr marL="285750" indent="-285750" algn="just">
              <a:buFontTx/>
              <a:buChar char="-"/>
            </a:pPr>
            <a:r>
              <a:rPr lang="it-IT" sz="1600" dirty="0">
                <a:solidFill>
                  <a:srgbClr val="00B0F0"/>
                </a:solidFill>
              </a:rPr>
              <a:t>Richiesta di contrassegno in prima emissione</a:t>
            </a:r>
          </a:p>
          <a:p>
            <a:pPr marL="285750" indent="-285750" algn="just">
              <a:buFontTx/>
              <a:buChar char="-"/>
            </a:pPr>
            <a:r>
              <a:rPr lang="it-IT" sz="1600" dirty="0">
                <a:solidFill>
                  <a:srgbClr val="00B0F0"/>
                </a:solidFill>
              </a:rPr>
              <a:t>Richiesta di rinnovo</a:t>
            </a:r>
          </a:p>
          <a:p>
            <a:pPr marL="285750" indent="-285750" algn="just">
              <a:buFontTx/>
              <a:buChar char="-"/>
            </a:pPr>
            <a:r>
              <a:rPr lang="it-IT" sz="1600" dirty="0">
                <a:solidFill>
                  <a:srgbClr val="00B0F0"/>
                </a:solidFill>
              </a:rPr>
              <a:t>Richiesta di rinnovo da altro Comune</a:t>
            </a:r>
          </a:p>
          <a:p>
            <a:pPr marL="285750" indent="-285750" algn="just">
              <a:buFontTx/>
              <a:buChar char="-"/>
            </a:pPr>
            <a:r>
              <a:rPr lang="it-IT" sz="1600" dirty="0">
                <a:solidFill>
                  <a:srgbClr val="00B0F0"/>
                </a:solidFill>
              </a:rPr>
              <a:t>Richiesta di Duplicato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F6F2D84-BCCA-F70C-8A96-546BB02C1471}"/>
              </a:ext>
            </a:extLst>
          </p:cNvPr>
          <p:cNvSpPr txBox="1"/>
          <p:nvPr/>
        </p:nvSpPr>
        <p:spPr>
          <a:xfrm>
            <a:off x="542527" y="4268312"/>
            <a:ext cx="5334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 vuoi verificare le tue istanze e/o lo stato del tuo contrassegno, seleziona </a:t>
            </a:r>
            <a:r>
              <a:rPr lang="it-IT" dirty="0"/>
              <a:t>«</a:t>
            </a:r>
            <a:r>
              <a:rPr lang="it-IT" b="1" dirty="0">
                <a:solidFill>
                  <a:srgbClr val="00B0F0"/>
                </a:solidFill>
              </a:rPr>
              <a:t>Consultazione istanze</a:t>
            </a:r>
            <a:r>
              <a:rPr lang="it-IT" dirty="0"/>
              <a:t>»</a:t>
            </a:r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3BDF72C5-F1C6-8CAB-C8B8-26B451D9CF66}"/>
              </a:ext>
            </a:extLst>
          </p:cNvPr>
          <p:cNvSpPr/>
          <p:nvPr/>
        </p:nvSpPr>
        <p:spPr>
          <a:xfrm>
            <a:off x="611107" y="409636"/>
            <a:ext cx="342900" cy="28416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4</a:t>
            </a: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AC0B1402-45F0-449F-982D-24975AC1D5E4}"/>
              </a:ext>
            </a:extLst>
          </p:cNvPr>
          <p:cNvSpPr/>
          <p:nvPr/>
        </p:nvSpPr>
        <p:spPr>
          <a:xfrm>
            <a:off x="633967" y="3938427"/>
            <a:ext cx="342900" cy="28416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5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5E6BCA8-AD7F-4974-645B-E14CA6B7E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908" y="3864788"/>
            <a:ext cx="5450929" cy="2951139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D67A1168-7329-B74B-A2A3-3E155385CF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8908" y="194358"/>
            <a:ext cx="5307881" cy="36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648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Giovanna Liso</dc:creator>
  <cp:lastModifiedBy>LAURA PENZA</cp:lastModifiedBy>
  <cp:revision>15</cp:revision>
  <dcterms:created xsi:type="dcterms:W3CDTF">2024-11-19T14:39:07Z</dcterms:created>
  <dcterms:modified xsi:type="dcterms:W3CDTF">2025-05-12T08:51:38Z</dcterms:modified>
</cp:coreProperties>
</file>